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</p:sldMasterIdLst>
  <p:sldIdLst>
    <p:sldId id="256" r:id="rId2"/>
  </p:sldIdLst>
  <p:sldSz cx="30240288" cy="51120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6"/>
    <p:restoredTop sz="94658"/>
  </p:normalViewPr>
  <p:slideViewPr>
    <p:cSldViewPr snapToGrid="0">
      <p:cViewPr>
        <p:scale>
          <a:sx n="10" d="100"/>
          <a:sy n="10" d="100"/>
        </p:scale>
        <p:origin x="4488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8366281"/>
            <a:ext cx="25704245" cy="17797568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6850192"/>
            <a:ext cx="22680216" cy="12342326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17780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709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2744683"/>
            <a:ext cx="26082248" cy="21264777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34210633"/>
            <a:ext cx="26082248" cy="11182644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>
                    <a:tint val="82000"/>
                  </a:schemeClr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82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82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48586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3608513"/>
            <a:ext cx="12852122" cy="32435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3608513"/>
            <a:ext cx="12852122" cy="32435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5484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721714"/>
            <a:ext cx="26082248" cy="988096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2531669"/>
            <a:ext cx="12793057" cy="614157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8673247"/>
            <a:ext cx="12793057" cy="2746553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2531669"/>
            <a:ext cx="12856061" cy="6141577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8673247"/>
            <a:ext cx="12856061" cy="2746553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4368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4737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63955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3408045"/>
            <a:ext cx="9753280" cy="11928158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7360442"/>
            <a:ext cx="15309146" cy="36328813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5336203"/>
            <a:ext cx="9753280" cy="28412212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25401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3408045"/>
            <a:ext cx="9753280" cy="11928158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7360442"/>
            <a:ext cx="15309146" cy="36328813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5336203"/>
            <a:ext cx="9753280" cy="28412212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8674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39125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721703"/>
            <a:ext cx="6520562" cy="4332240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721703"/>
            <a:ext cx="19183683" cy="4332240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12941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721714"/>
            <a:ext cx="26082248" cy="98809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3608513"/>
            <a:ext cx="26082248" cy="3243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47381303"/>
            <a:ext cx="6804065" cy="27217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17A3CB-3F28-DE4F-A020-1BAB64D3F982}" type="datetimeFigureOut">
              <a:rPr lang="es-ES_tradnl" smtClean="0"/>
              <a:t>17/9/26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47381303"/>
            <a:ext cx="10206097" cy="27217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47381303"/>
            <a:ext cx="6804065" cy="27217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C3389B-6188-994B-9DAF-764E16CA1B2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02922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63C112-A741-02B1-2199-BFBA2100E1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1527" y="3719262"/>
            <a:ext cx="27257378" cy="2392779"/>
          </a:xfrm>
        </p:spPr>
        <p:txBody>
          <a:bodyPr>
            <a:normAutofit/>
          </a:bodyPr>
          <a:lstStyle/>
          <a:p>
            <a:endParaRPr lang="es-ES_tradnl" sz="80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C37A569-A2F6-6DD0-8837-5038FCFDA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1527" y="6412181"/>
            <a:ext cx="27257378" cy="1673040"/>
          </a:xfrm>
        </p:spPr>
        <p:txBody>
          <a:bodyPr>
            <a:normAutofit/>
          </a:bodyPr>
          <a:lstStyle/>
          <a:p>
            <a:endParaRPr lang="es-ES_tradn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D825931-F9F0-C68D-B8CA-3375C25BE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30240289" cy="326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394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Macintosh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 FERNANDEZ ARTAMENDI</dc:creator>
  <cp:lastModifiedBy>SERGIO FERNANDEZ ARTAMENDI</cp:lastModifiedBy>
  <cp:revision>2</cp:revision>
  <dcterms:created xsi:type="dcterms:W3CDTF">2026-09-14T12:47:59Z</dcterms:created>
  <dcterms:modified xsi:type="dcterms:W3CDTF">2026-09-17T17:16:58Z</dcterms:modified>
</cp:coreProperties>
</file>